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1" r:id="rId4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00" y="-2604"/>
      </p:cViewPr>
      <p:guideLst>
        <p:guide orient="horz" pos="1847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3573" y="2125980"/>
            <a:ext cx="84271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7149" y="3840480"/>
            <a:ext cx="69400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716" y="1577340"/>
            <a:ext cx="43127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5877" y="1577340"/>
            <a:ext cx="43127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716" y="274320"/>
            <a:ext cx="89228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716" y="1577340"/>
            <a:ext cx="89228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70870" y="6377940"/>
            <a:ext cx="3172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716" y="6377940"/>
            <a:ext cx="22802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8314" y="6377940"/>
            <a:ext cx="22802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93202">
        <a:defRPr>
          <a:latin typeface="+mn-lt"/>
          <a:ea typeface="+mn-ea"/>
          <a:cs typeface="+mn-cs"/>
        </a:defRPr>
      </a:lvl2pPr>
      <a:lvl3pPr marL="586405">
        <a:defRPr>
          <a:latin typeface="+mn-lt"/>
          <a:ea typeface="+mn-ea"/>
          <a:cs typeface="+mn-cs"/>
        </a:defRPr>
      </a:lvl3pPr>
      <a:lvl4pPr marL="879607">
        <a:defRPr>
          <a:latin typeface="+mn-lt"/>
          <a:ea typeface="+mn-ea"/>
          <a:cs typeface="+mn-cs"/>
        </a:defRPr>
      </a:lvl4pPr>
      <a:lvl5pPr marL="1172809">
        <a:defRPr>
          <a:latin typeface="+mn-lt"/>
          <a:ea typeface="+mn-ea"/>
          <a:cs typeface="+mn-cs"/>
        </a:defRPr>
      </a:lvl5pPr>
      <a:lvl6pPr marL="1466012">
        <a:defRPr>
          <a:latin typeface="+mn-lt"/>
          <a:ea typeface="+mn-ea"/>
          <a:cs typeface="+mn-cs"/>
        </a:defRPr>
      </a:lvl6pPr>
      <a:lvl7pPr marL="1759214">
        <a:defRPr>
          <a:latin typeface="+mn-lt"/>
          <a:ea typeface="+mn-ea"/>
          <a:cs typeface="+mn-cs"/>
        </a:defRPr>
      </a:lvl7pPr>
      <a:lvl8pPr marL="2052417">
        <a:defRPr>
          <a:latin typeface="+mn-lt"/>
          <a:ea typeface="+mn-ea"/>
          <a:cs typeface="+mn-cs"/>
        </a:defRPr>
      </a:lvl8pPr>
      <a:lvl9pPr marL="2345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93202">
        <a:defRPr>
          <a:latin typeface="+mn-lt"/>
          <a:ea typeface="+mn-ea"/>
          <a:cs typeface="+mn-cs"/>
        </a:defRPr>
      </a:lvl2pPr>
      <a:lvl3pPr marL="586405">
        <a:defRPr>
          <a:latin typeface="+mn-lt"/>
          <a:ea typeface="+mn-ea"/>
          <a:cs typeface="+mn-cs"/>
        </a:defRPr>
      </a:lvl3pPr>
      <a:lvl4pPr marL="879607">
        <a:defRPr>
          <a:latin typeface="+mn-lt"/>
          <a:ea typeface="+mn-ea"/>
          <a:cs typeface="+mn-cs"/>
        </a:defRPr>
      </a:lvl4pPr>
      <a:lvl5pPr marL="1172809">
        <a:defRPr>
          <a:latin typeface="+mn-lt"/>
          <a:ea typeface="+mn-ea"/>
          <a:cs typeface="+mn-cs"/>
        </a:defRPr>
      </a:lvl5pPr>
      <a:lvl6pPr marL="1466012">
        <a:defRPr>
          <a:latin typeface="+mn-lt"/>
          <a:ea typeface="+mn-ea"/>
          <a:cs typeface="+mn-cs"/>
        </a:defRPr>
      </a:lvl6pPr>
      <a:lvl7pPr marL="1759214">
        <a:defRPr>
          <a:latin typeface="+mn-lt"/>
          <a:ea typeface="+mn-ea"/>
          <a:cs typeface="+mn-cs"/>
        </a:defRPr>
      </a:lvl7pPr>
      <a:lvl8pPr marL="2052417">
        <a:defRPr>
          <a:latin typeface="+mn-lt"/>
          <a:ea typeface="+mn-ea"/>
          <a:cs typeface="+mn-cs"/>
        </a:defRPr>
      </a:lvl8pPr>
      <a:lvl9pPr marL="2345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jpg"/><Relationship Id="rId17" Type="http://schemas.openxmlformats.org/officeDocument/2006/relationships/image" Target="../media/image34.png"/><Relationship Id="rId2" Type="http://schemas.openxmlformats.org/officeDocument/2006/relationships/image" Target="../media/image19.jpg"/><Relationship Id="rId16" Type="http://schemas.openxmlformats.org/officeDocument/2006/relationships/image" Target="../media/image3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jp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jpg"/><Relationship Id="rId4" Type="http://schemas.openxmlformats.org/officeDocument/2006/relationships/image" Target="../media/image21.jpg"/><Relationship Id="rId9" Type="http://schemas.openxmlformats.org/officeDocument/2006/relationships/image" Target="../media/image26.png"/><Relationship Id="rId14" Type="http://schemas.openxmlformats.org/officeDocument/2006/relationships/image" Target="../media/image3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jpg"/><Relationship Id="rId17" Type="http://schemas.openxmlformats.org/officeDocument/2006/relationships/image" Target="../media/image50.png"/><Relationship Id="rId2" Type="http://schemas.openxmlformats.org/officeDocument/2006/relationships/image" Target="../media/image35.jpg"/><Relationship Id="rId16" Type="http://schemas.openxmlformats.org/officeDocument/2006/relationships/image" Target="../media/image49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jp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jpg"/><Relationship Id="rId4" Type="http://schemas.openxmlformats.org/officeDocument/2006/relationships/image" Target="../media/image37.jpg"/><Relationship Id="rId9" Type="http://schemas.openxmlformats.org/officeDocument/2006/relationships/image" Target="../media/image42.png"/><Relationship Id="rId14" Type="http://schemas.openxmlformats.org/officeDocument/2006/relationships/image" Target="../media/image4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2336"/>
            <a:ext cx="9982200" cy="36000"/>
          </a:xfrm>
          <a:custGeom>
            <a:avLst/>
            <a:gdLst/>
            <a:ahLst/>
            <a:cxnLst/>
            <a:rect l="l" t="t" r="r" b="b"/>
            <a:pathLst>
              <a:path w="7555230" h="12700">
                <a:moveTo>
                  <a:pt x="0" y="12700"/>
                </a:moveTo>
                <a:lnTo>
                  <a:pt x="7554864" y="12700"/>
                </a:lnTo>
                <a:lnTo>
                  <a:pt x="755486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221815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" name="object 3"/>
          <p:cNvSpPr txBox="1"/>
          <p:nvPr/>
        </p:nvSpPr>
        <p:spPr>
          <a:xfrm>
            <a:off x="-27275" y="68666"/>
            <a:ext cx="2646275" cy="33652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lang="en-US" altLang="ja-JP" sz="3200" spc="1130" baseline="-2923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【</a:t>
            </a:r>
            <a:r>
              <a:rPr lang="ja-JP" altLang="en-US" sz="3200" spc="1130" baseline="-2923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パーカー</a:t>
            </a:r>
            <a:r>
              <a:rPr lang="en-US" altLang="ja-JP" sz="3200" spc="1130" baseline="-2923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】</a:t>
            </a:r>
            <a:endParaRPr lang="en-US" sz="3200" spc="-72" baseline="-2923" dirty="0">
              <a:solidFill>
                <a:srgbClr val="221815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SimSun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4489245" y="2905444"/>
            <a:ext cx="1012397" cy="355641"/>
            <a:chOff x="1285261" y="9742954"/>
            <a:chExt cx="1578589" cy="554537"/>
          </a:xfrm>
        </p:grpSpPr>
        <p:sp>
          <p:nvSpPr>
            <p:cNvPr id="10" name="object 10"/>
            <p:cNvSpPr txBox="1"/>
            <p:nvPr/>
          </p:nvSpPr>
          <p:spPr>
            <a:xfrm>
              <a:off x="1353422" y="9809085"/>
              <a:ext cx="1510428" cy="151297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lang="ja-JP" altLang="en-US" sz="577" spc="80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杢</a:t>
              </a:r>
              <a:r>
                <a:rPr sz="577" spc="-2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グ</a:t>
              </a:r>
              <a:r>
                <a:rPr sz="577" spc="-1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レ</a:t>
              </a:r>
              <a:r>
                <a:rPr sz="577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1285266" y="10297491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2" name="object 12"/>
            <p:cNvSpPr/>
            <p:nvPr/>
          </p:nvSpPr>
          <p:spPr>
            <a:xfrm>
              <a:off x="1285261" y="9742954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3" name="object 13"/>
            <p:cNvSpPr/>
            <p:nvPr/>
          </p:nvSpPr>
          <p:spPr>
            <a:xfrm>
              <a:off x="1285261" y="10020224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328024" y="10088358"/>
              <a:ext cx="489584" cy="151396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6466895" y="2905444"/>
            <a:ext cx="910195" cy="355641"/>
            <a:chOff x="4855945" y="9742954"/>
            <a:chExt cx="1419230" cy="554537"/>
          </a:xfrm>
        </p:grpSpPr>
        <p:sp>
          <p:nvSpPr>
            <p:cNvPr id="18" name="object 18"/>
            <p:cNvSpPr txBox="1"/>
            <p:nvPr/>
          </p:nvSpPr>
          <p:spPr>
            <a:xfrm>
              <a:off x="4924108" y="9809085"/>
              <a:ext cx="833755" cy="151297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SimSun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SimSun"/>
                  <a:cs typeface="SimSun"/>
                </a:rPr>
                <a:t> </a:t>
              </a:r>
              <a:r>
                <a:rPr sz="577" spc="-4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レ</a:t>
              </a:r>
              <a:r>
                <a:rPr sz="577" spc="-9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ッド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4855950" y="10297491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" name="object 20"/>
            <p:cNvSpPr/>
            <p:nvPr/>
          </p:nvSpPr>
          <p:spPr>
            <a:xfrm>
              <a:off x="4855945" y="9742954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" name="object 21"/>
            <p:cNvSpPr/>
            <p:nvPr/>
          </p:nvSpPr>
          <p:spPr>
            <a:xfrm>
              <a:off x="4855945" y="10020224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4898708" y="10088358"/>
              <a:ext cx="489584" cy="151396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39030" y="2908892"/>
            <a:ext cx="910195" cy="355641"/>
            <a:chOff x="1285261" y="4944821"/>
            <a:chExt cx="1419230" cy="554537"/>
          </a:xfrm>
        </p:grpSpPr>
        <p:sp>
          <p:nvSpPr>
            <p:cNvPr id="26" name="object 26"/>
            <p:cNvSpPr txBox="1"/>
            <p:nvPr/>
          </p:nvSpPr>
          <p:spPr>
            <a:xfrm>
              <a:off x="1353422" y="5010954"/>
              <a:ext cx="940434" cy="151297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ホ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ワ</a:t>
              </a:r>
              <a:r>
                <a:rPr sz="577" spc="-11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イト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1285266" y="5499358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" name="object 28"/>
            <p:cNvSpPr/>
            <p:nvPr/>
          </p:nvSpPr>
          <p:spPr>
            <a:xfrm>
              <a:off x="1285261" y="4944821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" name="object 29"/>
            <p:cNvSpPr/>
            <p:nvPr/>
          </p:nvSpPr>
          <p:spPr>
            <a:xfrm>
              <a:off x="1285261" y="5222090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1328024" y="5290227"/>
              <a:ext cx="489584" cy="151396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黒</a:t>
              </a:r>
              <a:endParaRPr sz="866" baseline="-6172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2550425" y="2905578"/>
            <a:ext cx="910195" cy="355640"/>
            <a:chOff x="4855945" y="4944821"/>
            <a:chExt cx="1419230" cy="554535"/>
          </a:xfrm>
        </p:grpSpPr>
        <p:sp>
          <p:nvSpPr>
            <p:cNvPr id="34" name="object 34"/>
            <p:cNvSpPr txBox="1"/>
            <p:nvPr/>
          </p:nvSpPr>
          <p:spPr>
            <a:xfrm>
              <a:off x="4924108" y="5010952"/>
              <a:ext cx="1292542" cy="151297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2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ブ</a:t>
              </a:r>
              <a:r>
                <a:rPr sz="577" spc="-5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ラ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ッ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ク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4855950" y="5499356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6" name="object 36"/>
            <p:cNvSpPr/>
            <p:nvPr/>
          </p:nvSpPr>
          <p:spPr>
            <a:xfrm>
              <a:off x="4855945" y="4944821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7" name="object 37"/>
            <p:cNvSpPr/>
            <p:nvPr/>
          </p:nvSpPr>
          <p:spPr>
            <a:xfrm>
              <a:off x="4855945" y="5222090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4898708" y="5290227"/>
              <a:ext cx="489584" cy="151396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26544" y="560443"/>
            <a:ext cx="2064339" cy="2224310"/>
            <a:chOff x="537652" y="911745"/>
            <a:chExt cx="2948873" cy="348565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7652" y="911745"/>
              <a:ext cx="2948873" cy="3485654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0015" y="2409815"/>
              <a:ext cx="322785" cy="289808"/>
            </a:xfrm>
            <a:prstGeom prst="rect">
              <a:avLst/>
            </a:prstGeom>
          </p:spPr>
        </p:pic>
      </p:grpSp>
      <p:grpSp>
        <p:nvGrpSpPr>
          <p:cNvPr id="9" name="グループ化 8"/>
          <p:cNvGrpSpPr/>
          <p:nvPr/>
        </p:nvGrpSpPr>
        <p:grpSpPr>
          <a:xfrm>
            <a:off x="2065837" y="727323"/>
            <a:ext cx="2044687" cy="2064149"/>
            <a:chOff x="4094392" y="946057"/>
            <a:chExt cx="2997672" cy="3485654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4392" y="946057"/>
              <a:ext cx="2997672" cy="3485654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95384" y="2409815"/>
              <a:ext cx="322785" cy="289808"/>
            </a:xfrm>
            <a:prstGeom prst="rect">
              <a:avLst/>
            </a:prstGeom>
          </p:spPr>
        </p:pic>
      </p:grpSp>
      <p:pic>
        <p:nvPicPr>
          <p:cNvPr id="42" name="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53657" y="4618649"/>
            <a:ext cx="207012" cy="185863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4060383" y="664027"/>
            <a:ext cx="1943710" cy="2141458"/>
            <a:chOff x="517266" y="5672797"/>
            <a:chExt cx="3067385" cy="3485659"/>
          </a:xfrm>
        </p:grpSpPr>
        <p:pic>
          <p:nvPicPr>
            <p:cNvPr id="38" name="object 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7266" y="5672797"/>
              <a:ext cx="3067385" cy="3485659"/>
            </a:xfrm>
            <a:prstGeom prst="rect">
              <a:avLst/>
            </a:prstGeom>
          </p:spPr>
        </p:pic>
        <p:pic>
          <p:nvPicPr>
            <p:cNvPr id="44" name="object 4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34485" y="7201672"/>
              <a:ext cx="322785" cy="289808"/>
            </a:xfrm>
            <a:prstGeom prst="rect">
              <a:avLst/>
            </a:prstGeom>
          </p:spPr>
        </p:pic>
      </p:grpSp>
      <p:pic>
        <p:nvPicPr>
          <p:cNvPr id="46" name="object 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-2455" y="3679508"/>
            <a:ext cx="2085838" cy="2182581"/>
          </a:xfrm>
          <a:prstGeom prst="rect">
            <a:avLst/>
          </a:prstGeom>
        </p:spPr>
      </p:pic>
      <p:grpSp>
        <p:nvGrpSpPr>
          <p:cNvPr id="30" name="グループ化 29"/>
          <p:cNvGrpSpPr/>
          <p:nvPr/>
        </p:nvGrpSpPr>
        <p:grpSpPr>
          <a:xfrm>
            <a:off x="8366885" y="2896254"/>
            <a:ext cx="910195" cy="355642"/>
            <a:chOff x="3345093" y="6326888"/>
            <a:chExt cx="910195" cy="355642"/>
          </a:xfrm>
        </p:grpSpPr>
        <p:sp>
          <p:nvSpPr>
            <p:cNvPr id="47" name="object 26"/>
            <p:cNvSpPr txBox="1"/>
            <p:nvPr/>
          </p:nvSpPr>
          <p:spPr>
            <a:xfrm>
              <a:off x="3388807" y="6369302"/>
              <a:ext cx="609238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SimSun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SimSun"/>
                  <a:cs typeface="SimSun"/>
                </a:rPr>
                <a:t> </a:t>
              </a:r>
              <a:r>
                <a:rPr sz="577" spc="-1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ネ</a:t>
              </a:r>
              <a:r>
                <a:rPr sz="577" spc="-7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spc="-8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ビ</a:t>
              </a:r>
              <a:r>
                <a:rPr sz="577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48" name="object 27"/>
            <p:cNvSpPr/>
            <p:nvPr/>
          </p:nvSpPr>
          <p:spPr>
            <a:xfrm>
              <a:off x="3345096" y="668253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9" name="object 28"/>
            <p:cNvSpPr/>
            <p:nvPr/>
          </p:nvSpPr>
          <p:spPr>
            <a:xfrm>
              <a:off x="3345093" y="6326888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0" name="object 29"/>
            <p:cNvSpPr/>
            <p:nvPr/>
          </p:nvSpPr>
          <p:spPr>
            <a:xfrm>
              <a:off x="3345093" y="6504709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1" name="object 31"/>
            <p:cNvSpPr txBox="1"/>
            <p:nvPr/>
          </p:nvSpPr>
          <p:spPr>
            <a:xfrm>
              <a:off x="3372517" y="6548408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586581" y="5882751"/>
            <a:ext cx="910195" cy="355642"/>
            <a:chOff x="5635081" y="6326888"/>
            <a:chExt cx="910195" cy="355642"/>
          </a:xfrm>
        </p:grpSpPr>
        <p:sp>
          <p:nvSpPr>
            <p:cNvPr id="52" name="object 34"/>
            <p:cNvSpPr txBox="1"/>
            <p:nvPr/>
          </p:nvSpPr>
          <p:spPr>
            <a:xfrm>
              <a:off x="5678796" y="6369302"/>
              <a:ext cx="826299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2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ロ</a:t>
              </a:r>
              <a:r>
                <a:rPr sz="577" spc="-80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spc="-5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ヤ</a:t>
              </a:r>
              <a:r>
                <a:rPr sz="577" spc="-5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ル</a:t>
              </a:r>
              <a:r>
                <a:rPr sz="577" spc="-3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ブ</a:t>
              </a:r>
              <a:r>
                <a:rPr sz="577" spc="-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ル</a:t>
              </a:r>
              <a:r>
                <a:rPr sz="577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53" name="object 35"/>
            <p:cNvSpPr/>
            <p:nvPr/>
          </p:nvSpPr>
          <p:spPr>
            <a:xfrm>
              <a:off x="5635084" y="668253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4" name="object 36"/>
            <p:cNvSpPr/>
            <p:nvPr/>
          </p:nvSpPr>
          <p:spPr>
            <a:xfrm>
              <a:off x="5635081" y="6326888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5" name="object 37"/>
            <p:cNvSpPr/>
            <p:nvPr/>
          </p:nvSpPr>
          <p:spPr>
            <a:xfrm>
              <a:off x="5635081" y="6504709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6" name="object 39"/>
            <p:cNvSpPr txBox="1"/>
            <p:nvPr/>
          </p:nvSpPr>
          <p:spPr>
            <a:xfrm>
              <a:off x="5662505" y="6548408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pic>
        <p:nvPicPr>
          <p:cNvPr id="57" name="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944571" y="4701112"/>
            <a:ext cx="207020" cy="185863"/>
          </a:xfrm>
          <a:prstGeom prst="rect">
            <a:avLst/>
          </a:prstGeom>
        </p:spPr>
      </p:pic>
      <p:pic>
        <p:nvPicPr>
          <p:cNvPr id="58" name="object 4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212688" y="4701112"/>
            <a:ext cx="207012" cy="185863"/>
          </a:xfrm>
          <a:prstGeom prst="rect">
            <a:avLst/>
          </a:prstGeom>
        </p:spPr>
      </p:pic>
      <p:grpSp>
        <p:nvGrpSpPr>
          <p:cNvPr id="22" name="グループ化 21"/>
          <p:cNvGrpSpPr/>
          <p:nvPr/>
        </p:nvGrpSpPr>
        <p:grpSpPr>
          <a:xfrm>
            <a:off x="5935293" y="656915"/>
            <a:ext cx="2051843" cy="2160698"/>
            <a:chOff x="4094392" y="5672797"/>
            <a:chExt cx="3046472" cy="3485659"/>
          </a:xfrm>
        </p:grpSpPr>
        <p:pic>
          <p:nvPicPr>
            <p:cNvPr id="7" name="object 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94392" y="5672797"/>
              <a:ext cx="3046472" cy="348565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695384" y="7201672"/>
              <a:ext cx="322785" cy="289808"/>
            </a:xfrm>
            <a:prstGeom prst="rect">
              <a:avLst/>
            </a:prstGeom>
          </p:spPr>
        </p:pic>
      </p:grpSp>
      <p:pic>
        <p:nvPicPr>
          <p:cNvPr id="45" name="object 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915198" y="613218"/>
            <a:ext cx="2004720" cy="2171536"/>
          </a:xfrm>
          <a:prstGeom prst="rect">
            <a:avLst/>
          </a:prstGeom>
        </p:spPr>
      </p:pic>
      <p:grpSp>
        <p:nvGrpSpPr>
          <p:cNvPr id="72" name="グループ化 71"/>
          <p:cNvGrpSpPr/>
          <p:nvPr/>
        </p:nvGrpSpPr>
        <p:grpSpPr>
          <a:xfrm>
            <a:off x="2045234" y="3670028"/>
            <a:ext cx="2024306" cy="2235458"/>
            <a:chOff x="2734405" y="1177164"/>
            <a:chExt cx="1931440" cy="2235458"/>
          </a:xfrm>
        </p:grpSpPr>
        <p:pic>
          <p:nvPicPr>
            <p:cNvPr id="63" name="object 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34405" y="1177164"/>
              <a:ext cx="1931440" cy="2235458"/>
            </a:xfrm>
            <a:prstGeom prst="rect">
              <a:avLst/>
            </a:prstGeom>
          </p:spPr>
        </p:pic>
        <p:pic>
          <p:nvPicPr>
            <p:cNvPr id="64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817818" y="2198712"/>
              <a:ext cx="207020" cy="185863"/>
            </a:xfrm>
            <a:prstGeom prst="rect">
              <a:avLst/>
            </a:prstGeom>
          </p:spPr>
        </p:pic>
      </p:grpSp>
      <p:grpSp>
        <p:nvGrpSpPr>
          <p:cNvPr id="33" name="グループ化 32"/>
          <p:cNvGrpSpPr/>
          <p:nvPr/>
        </p:nvGrpSpPr>
        <p:grpSpPr>
          <a:xfrm>
            <a:off x="6127481" y="3713426"/>
            <a:ext cx="1939077" cy="2148663"/>
            <a:chOff x="2754983" y="4039937"/>
            <a:chExt cx="1895672" cy="2235455"/>
          </a:xfrm>
        </p:grpSpPr>
        <p:pic>
          <p:nvPicPr>
            <p:cNvPr id="66" name="object 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754983" y="4039937"/>
              <a:ext cx="1895672" cy="2235455"/>
            </a:xfrm>
            <a:prstGeom prst="rect">
              <a:avLst/>
            </a:prstGeom>
          </p:spPr>
        </p:pic>
        <p:pic>
          <p:nvPicPr>
            <p:cNvPr id="67" name="object 2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871579" y="5056656"/>
              <a:ext cx="207020" cy="185862"/>
            </a:xfrm>
            <a:prstGeom prst="rect">
              <a:avLst/>
            </a:prstGeom>
          </p:spPr>
        </p:pic>
      </p:grpSp>
      <p:grpSp>
        <p:nvGrpSpPr>
          <p:cNvPr id="71" name="グループ化 70"/>
          <p:cNvGrpSpPr/>
          <p:nvPr/>
        </p:nvGrpSpPr>
        <p:grpSpPr>
          <a:xfrm>
            <a:off x="8097541" y="3607539"/>
            <a:ext cx="1884659" cy="2281062"/>
            <a:chOff x="5146400" y="4074179"/>
            <a:chExt cx="1958259" cy="2235459"/>
          </a:xfrm>
        </p:grpSpPr>
        <p:pic>
          <p:nvPicPr>
            <p:cNvPr id="69" name="object 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146400" y="4074179"/>
              <a:ext cx="1958259" cy="2235459"/>
            </a:xfrm>
            <a:prstGeom prst="rect">
              <a:avLst/>
            </a:prstGeom>
          </p:spPr>
        </p:pic>
        <p:pic>
          <p:nvPicPr>
            <p:cNvPr id="70" name="object 2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84325" y="5067158"/>
              <a:ext cx="207020" cy="185863"/>
            </a:xfrm>
            <a:prstGeom prst="rect">
              <a:avLst/>
            </a:prstGeom>
          </p:spPr>
        </p:pic>
      </p:grpSp>
      <p:grpSp>
        <p:nvGrpSpPr>
          <p:cNvPr id="74" name="グループ化 73"/>
          <p:cNvGrpSpPr/>
          <p:nvPr/>
        </p:nvGrpSpPr>
        <p:grpSpPr>
          <a:xfrm>
            <a:off x="4069540" y="3609650"/>
            <a:ext cx="2079137" cy="2278950"/>
            <a:chOff x="5001093" y="1162133"/>
            <a:chExt cx="1909085" cy="2235458"/>
          </a:xfrm>
        </p:grpSpPr>
        <p:pic>
          <p:nvPicPr>
            <p:cNvPr id="61" name="object 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001093" y="1162133"/>
              <a:ext cx="1909085" cy="2235458"/>
            </a:xfrm>
            <a:prstGeom prst="rect">
              <a:avLst/>
            </a:prstGeom>
          </p:spPr>
        </p:pic>
        <p:pic>
          <p:nvPicPr>
            <p:cNvPr id="73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7404" y="2156218"/>
              <a:ext cx="225963" cy="184936"/>
            </a:xfrm>
            <a:prstGeom prst="rect">
              <a:avLst/>
            </a:prstGeom>
          </p:spPr>
        </p:pic>
      </p:grpSp>
      <p:grpSp>
        <p:nvGrpSpPr>
          <p:cNvPr id="75" name="グループ化 74"/>
          <p:cNvGrpSpPr/>
          <p:nvPr/>
        </p:nvGrpSpPr>
        <p:grpSpPr>
          <a:xfrm>
            <a:off x="6601921" y="5882751"/>
            <a:ext cx="911557" cy="355641"/>
            <a:chOff x="1243645" y="9102084"/>
            <a:chExt cx="1421354" cy="554537"/>
          </a:xfrm>
        </p:grpSpPr>
        <p:sp>
          <p:nvSpPr>
            <p:cNvPr id="76" name="object 8"/>
            <p:cNvSpPr txBox="1"/>
            <p:nvPr/>
          </p:nvSpPr>
          <p:spPr>
            <a:xfrm>
              <a:off x="1311814" y="9168217"/>
              <a:ext cx="1353185" cy="151297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6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ア</a:t>
              </a:r>
              <a:r>
                <a:rPr sz="577" spc="-3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r>
                <a:rPr sz="577" spc="-4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ミ</a:t>
              </a:r>
              <a:r>
                <a:rPr sz="577" spc="-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r>
                <a:rPr sz="577" spc="-2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グ</a:t>
              </a:r>
              <a:r>
                <a:rPr sz="577" spc="-3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リ</a:t>
              </a:r>
              <a:r>
                <a:rPr sz="577" spc="-12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ーン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77" name="object 9"/>
            <p:cNvSpPr/>
            <p:nvPr/>
          </p:nvSpPr>
          <p:spPr>
            <a:xfrm>
              <a:off x="1243650" y="9656621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8" name="object 10"/>
            <p:cNvSpPr/>
            <p:nvPr/>
          </p:nvSpPr>
          <p:spPr>
            <a:xfrm>
              <a:off x="1243645" y="9102084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9" name="object 11"/>
            <p:cNvSpPr/>
            <p:nvPr/>
          </p:nvSpPr>
          <p:spPr>
            <a:xfrm>
              <a:off x="1243645" y="9379353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0" name="object 13"/>
            <p:cNvSpPr txBox="1"/>
            <p:nvPr/>
          </p:nvSpPr>
          <p:spPr>
            <a:xfrm>
              <a:off x="1286414" y="9447490"/>
              <a:ext cx="489584" cy="151396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8462460" y="5910005"/>
            <a:ext cx="910195" cy="355641"/>
            <a:chOff x="4814329" y="9102084"/>
            <a:chExt cx="1419230" cy="554537"/>
          </a:xfrm>
        </p:grpSpPr>
        <p:sp>
          <p:nvSpPr>
            <p:cNvPr id="82" name="object 16"/>
            <p:cNvSpPr txBox="1"/>
            <p:nvPr/>
          </p:nvSpPr>
          <p:spPr>
            <a:xfrm>
              <a:off x="4882498" y="9168217"/>
              <a:ext cx="1149985" cy="151297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バ</a:t>
              </a:r>
              <a:r>
                <a:rPr sz="577" spc="-6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spc="-4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オ</a:t>
              </a:r>
              <a:r>
                <a:rPr sz="577" spc="-4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レ</a:t>
              </a:r>
              <a:r>
                <a:rPr sz="577" spc="-10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ット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83" name="object 17"/>
            <p:cNvSpPr/>
            <p:nvPr/>
          </p:nvSpPr>
          <p:spPr>
            <a:xfrm>
              <a:off x="4814334" y="9656621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4" name="object 18"/>
            <p:cNvSpPr/>
            <p:nvPr/>
          </p:nvSpPr>
          <p:spPr>
            <a:xfrm>
              <a:off x="4814329" y="9102084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5" name="object 19"/>
            <p:cNvSpPr/>
            <p:nvPr/>
          </p:nvSpPr>
          <p:spPr>
            <a:xfrm>
              <a:off x="4814329" y="9379353"/>
              <a:ext cx="1419225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6" name="object 21"/>
            <p:cNvSpPr txBox="1"/>
            <p:nvPr/>
          </p:nvSpPr>
          <p:spPr>
            <a:xfrm>
              <a:off x="4857098" y="9447490"/>
              <a:ext cx="489584" cy="151396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2575285" y="5888224"/>
            <a:ext cx="910196" cy="355641"/>
            <a:chOff x="3375311" y="2891491"/>
            <a:chExt cx="910196" cy="355641"/>
          </a:xfrm>
        </p:grpSpPr>
        <p:sp>
          <p:nvSpPr>
            <p:cNvPr id="88" name="object 10"/>
            <p:cNvSpPr txBox="1"/>
            <p:nvPr/>
          </p:nvSpPr>
          <p:spPr>
            <a:xfrm>
              <a:off x="3419026" y="2933904"/>
              <a:ext cx="741185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2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バ</a:t>
              </a:r>
              <a:r>
                <a:rPr sz="577" spc="-5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r>
                <a:rPr sz="577" spc="-10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ガ</a:t>
              </a:r>
              <a:r>
                <a:rPr sz="577" spc="-2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ン</a:t>
              </a:r>
              <a:r>
                <a:rPr sz="577" spc="-9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ディ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89" name="object 11"/>
            <p:cNvSpPr/>
            <p:nvPr/>
          </p:nvSpPr>
          <p:spPr>
            <a:xfrm>
              <a:off x="3375315" y="324713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0" name="object 12"/>
            <p:cNvSpPr/>
            <p:nvPr/>
          </p:nvSpPr>
          <p:spPr>
            <a:xfrm>
              <a:off x="3375311" y="289149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1" name="object 13"/>
            <p:cNvSpPr/>
            <p:nvPr/>
          </p:nvSpPr>
          <p:spPr>
            <a:xfrm>
              <a:off x="3375311" y="3077409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2" name="object 15"/>
            <p:cNvSpPr txBox="1"/>
            <p:nvPr/>
          </p:nvSpPr>
          <p:spPr>
            <a:xfrm>
              <a:off x="3402736" y="3113010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4643413" y="5882751"/>
            <a:ext cx="910195" cy="355641"/>
            <a:chOff x="5617466" y="2891491"/>
            <a:chExt cx="910195" cy="355641"/>
          </a:xfrm>
        </p:grpSpPr>
        <p:sp>
          <p:nvSpPr>
            <p:cNvPr id="94" name="object 18"/>
            <p:cNvSpPr txBox="1"/>
            <p:nvPr/>
          </p:nvSpPr>
          <p:spPr>
            <a:xfrm>
              <a:off x="5661181" y="2933904"/>
              <a:ext cx="753810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4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オ</a:t>
              </a:r>
              <a:r>
                <a:rPr sz="577" spc="-7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r>
                <a:rPr sz="577" spc="-6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ト</a:t>
              </a:r>
              <a:r>
                <a:rPr sz="577" spc="-4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ミ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ル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95" name="object 19"/>
            <p:cNvSpPr/>
            <p:nvPr/>
          </p:nvSpPr>
          <p:spPr>
            <a:xfrm>
              <a:off x="5617469" y="324713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6" name="object 20"/>
            <p:cNvSpPr/>
            <p:nvPr/>
          </p:nvSpPr>
          <p:spPr>
            <a:xfrm>
              <a:off x="5617466" y="289149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7" name="object 21"/>
            <p:cNvSpPr/>
            <p:nvPr/>
          </p:nvSpPr>
          <p:spPr>
            <a:xfrm>
              <a:off x="5617466" y="306931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8" name="object 23"/>
            <p:cNvSpPr txBox="1"/>
            <p:nvPr/>
          </p:nvSpPr>
          <p:spPr>
            <a:xfrm>
              <a:off x="5644891" y="3113010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黒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pic>
        <p:nvPicPr>
          <p:cNvPr id="99" name="object 4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75788" y="4690671"/>
            <a:ext cx="220169" cy="171620"/>
          </a:xfrm>
          <a:prstGeom prst="rect">
            <a:avLst/>
          </a:prstGeom>
        </p:spPr>
      </p:pic>
      <p:pic>
        <p:nvPicPr>
          <p:cNvPr id="100" name="object 4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142089" y="1638436"/>
            <a:ext cx="217400" cy="1796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228600" y="775005"/>
            <a:ext cx="2199120" cy="2045182"/>
            <a:chOff x="2727741" y="775006"/>
            <a:chExt cx="2199120" cy="2045182"/>
          </a:xfrm>
        </p:grpSpPr>
        <p:pic>
          <p:nvPicPr>
            <p:cNvPr id="2" name="object 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27741" y="775006"/>
              <a:ext cx="2199120" cy="204518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76746" y="1378729"/>
              <a:ext cx="207012" cy="185863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 flipV="1">
            <a:off x="-12064" y="448607"/>
            <a:ext cx="9994264" cy="36000"/>
          </a:xfrm>
          <a:custGeom>
            <a:avLst/>
            <a:gdLst/>
            <a:ahLst/>
            <a:cxnLst/>
            <a:rect l="l" t="t" r="r" b="b"/>
            <a:pathLst>
              <a:path w="7555230" h="12700">
                <a:moveTo>
                  <a:pt x="0" y="12700"/>
                </a:moveTo>
                <a:lnTo>
                  <a:pt x="7554864" y="12700"/>
                </a:lnTo>
                <a:lnTo>
                  <a:pt x="755486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221815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" name="object 8"/>
          <p:cNvSpPr txBox="1"/>
          <p:nvPr/>
        </p:nvSpPr>
        <p:spPr>
          <a:xfrm>
            <a:off x="-15305" y="49202"/>
            <a:ext cx="2870668" cy="37755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lang="en-US" altLang="ja-JP" sz="2400" spc="-151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【</a:t>
            </a:r>
            <a:r>
              <a:rPr lang="ja-JP" altLang="en-US" sz="2400" spc="-151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ブルゾン</a:t>
            </a:r>
            <a:r>
              <a:rPr lang="ja-JP" altLang="en-US" sz="2400" spc="-151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（薄手</a:t>
            </a:r>
            <a:r>
              <a:rPr lang="ja-JP" altLang="en-US" sz="2400" spc="-151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）</a:t>
            </a:r>
            <a:r>
              <a:rPr lang="en-US" altLang="ja-JP" sz="2400" spc="-151" dirty="0" smtClean="0">
                <a:solidFill>
                  <a:srgbClr val="221815"/>
                </a:solidFill>
                <a:latin typeface="SimSun"/>
                <a:cs typeface="SimSun"/>
              </a:rPr>
              <a:t>】</a:t>
            </a:r>
            <a:endParaRPr sz="2800" baseline="3472" dirty="0">
              <a:latin typeface="SimSun"/>
              <a:cs typeface="SimSun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5657952" y="2975941"/>
            <a:ext cx="910195" cy="355642"/>
            <a:chOff x="3354171" y="6248450"/>
            <a:chExt cx="910195" cy="355642"/>
          </a:xfrm>
        </p:grpSpPr>
        <p:sp>
          <p:nvSpPr>
            <p:cNvPr id="11" name="object 11"/>
            <p:cNvSpPr txBox="1"/>
            <p:nvPr/>
          </p:nvSpPr>
          <p:spPr>
            <a:xfrm>
              <a:off x="3397886" y="6290863"/>
              <a:ext cx="534712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4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レ</a:t>
              </a:r>
              <a:r>
                <a:rPr sz="577" spc="-9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ッド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3354174" y="660409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3" name="object 13"/>
            <p:cNvSpPr/>
            <p:nvPr/>
          </p:nvSpPr>
          <p:spPr>
            <a:xfrm>
              <a:off x="3354171" y="624845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4" name="object 14"/>
            <p:cNvSpPr/>
            <p:nvPr/>
          </p:nvSpPr>
          <p:spPr>
            <a:xfrm>
              <a:off x="3354171" y="642627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3381596" y="6469969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8033689" y="2937564"/>
            <a:ext cx="910195" cy="355642"/>
            <a:chOff x="5644159" y="6248450"/>
            <a:chExt cx="910195" cy="355642"/>
          </a:xfrm>
        </p:grpSpPr>
        <p:sp>
          <p:nvSpPr>
            <p:cNvPr id="19" name="object 19"/>
            <p:cNvSpPr txBox="1"/>
            <p:nvPr/>
          </p:nvSpPr>
          <p:spPr>
            <a:xfrm>
              <a:off x="5687873" y="6290863"/>
              <a:ext cx="609238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1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ネ</a:t>
              </a:r>
              <a:r>
                <a:rPr sz="577" spc="-7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spc="-8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ビ</a:t>
              </a:r>
              <a:r>
                <a:rPr sz="577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5644162" y="660409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" name="object 21"/>
            <p:cNvSpPr/>
            <p:nvPr/>
          </p:nvSpPr>
          <p:spPr>
            <a:xfrm>
              <a:off x="5644159" y="624845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" name="object 22"/>
            <p:cNvSpPr/>
            <p:nvPr/>
          </p:nvSpPr>
          <p:spPr>
            <a:xfrm>
              <a:off x="5644159" y="642627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671584" y="6469969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873062" y="2975942"/>
            <a:ext cx="910195" cy="355641"/>
            <a:chOff x="3354171" y="3171263"/>
            <a:chExt cx="910195" cy="355641"/>
          </a:xfrm>
        </p:grpSpPr>
        <p:sp>
          <p:nvSpPr>
            <p:cNvPr id="27" name="object 27"/>
            <p:cNvSpPr txBox="1"/>
            <p:nvPr/>
          </p:nvSpPr>
          <p:spPr>
            <a:xfrm>
              <a:off x="3397886" y="3213676"/>
              <a:ext cx="603129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ホ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ワ</a:t>
              </a:r>
              <a:r>
                <a:rPr sz="577" spc="-11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イト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3354174" y="352690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" name="object 29"/>
            <p:cNvSpPr/>
            <p:nvPr/>
          </p:nvSpPr>
          <p:spPr>
            <a:xfrm>
              <a:off x="3354171" y="31712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" name="object 30"/>
            <p:cNvSpPr/>
            <p:nvPr/>
          </p:nvSpPr>
          <p:spPr>
            <a:xfrm>
              <a:off x="3354171" y="334908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3381596" y="3392783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黒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3275674" y="2975942"/>
            <a:ext cx="910195" cy="355641"/>
            <a:chOff x="5644159" y="3171263"/>
            <a:chExt cx="910195" cy="355641"/>
          </a:xfrm>
        </p:grpSpPr>
        <p:sp>
          <p:nvSpPr>
            <p:cNvPr id="35" name="object 35"/>
            <p:cNvSpPr txBox="1"/>
            <p:nvPr/>
          </p:nvSpPr>
          <p:spPr>
            <a:xfrm>
              <a:off x="5687874" y="3213676"/>
              <a:ext cx="622677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2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ブ</a:t>
              </a:r>
              <a:r>
                <a:rPr sz="577" spc="-5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ラ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ッ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ク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5644162" y="352690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7" name="object 37"/>
            <p:cNvSpPr/>
            <p:nvPr/>
          </p:nvSpPr>
          <p:spPr>
            <a:xfrm>
              <a:off x="5644159" y="31712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8" name="object 38"/>
            <p:cNvSpPr/>
            <p:nvPr/>
          </p:nvSpPr>
          <p:spPr>
            <a:xfrm>
              <a:off x="5644159" y="334908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5671584" y="3392783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2596021" y="756679"/>
            <a:ext cx="2199120" cy="2081834"/>
            <a:chOff x="5017729" y="738353"/>
            <a:chExt cx="2199120" cy="2081834"/>
          </a:xfrm>
        </p:grpSpPr>
        <p:pic>
          <p:nvPicPr>
            <p:cNvPr id="3" name="object 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17729" y="738353"/>
              <a:ext cx="2199120" cy="2081834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51780" y="1378729"/>
              <a:ext cx="207012" cy="185863"/>
            </a:xfrm>
            <a:prstGeom prst="rect">
              <a:avLst/>
            </a:prstGeom>
          </p:spPr>
        </p:pic>
      </p:grpSp>
      <p:grpSp>
        <p:nvGrpSpPr>
          <p:cNvPr id="18" name="グループ化 17"/>
          <p:cNvGrpSpPr/>
          <p:nvPr/>
        </p:nvGrpSpPr>
        <p:grpSpPr>
          <a:xfrm>
            <a:off x="4982492" y="745688"/>
            <a:ext cx="2199120" cy="2074499"/>
            <a:chOff x="2727741" y="3799096"/>
            <a:chExt cx="2199120" cy="2074499"/>
          </a:xfrm>
        </p:grpSpPr>
        <p:pic>
          <p:nvPicPr>
            <p:cNvPr id="4" name="object 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27741" y="3799096"/>
              <a:ext cx="2199120" cy="2074499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76746" y="4451893"/>
              <a:ext cx="207012" cy="185863"/>
            </a:xfrm>
            <a:prstGeom prst="rect">
              <a:avLst/>
            </a:prstGeom>
          </p:spPr>
        </p:pic>
      </p:grpSp>
      <p:grpSp>
        <p:nvGrpSpPr>
          <p:cNvPr id="23" name="グループ化 22"/>
          <p:cNvGrpSpPr/>
          <p:nvPr/>
        </p:nvGrpSpPr>
        <p:grpSpPr>
          <a:xfrm>
            <a:off x="7368963" y="786005"/>
            <a:ext cx="2199120" cy="2052508"/>
            <a:chOff x="5017728" y="3821087"/>
            <a:chExt cx="2199120" cy="2052508"/>
          </a:xfrm>
        </p:grpSpPr>
        <p:pic>
          <p:nvPicPr>
            <p:cNvPr id="5" name="object 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17728" y="3821087"/>
              <a:ext cx="2199120" cy="205250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51780" y="4451893"/>
              <a:ext cx="207012" cy="185863"/>
            </a:xfrm>
            <a:prstGeom prst="rect">
              <a:avLst/>
            </a:prstGeom>
          </p:spPr>
        </p:pic>
      </p:grpSp>
      <p:grpSp>
        <p:nvGrpSpPr>
          <p:cNvPr id="50" name="グループ化 49"/>
          <p:cNvGrpSpPr/>
          <p:nvPr/>
        </p:nvGrpSpPr>
        <p:grpSpPr>
          <a:xfrm>
            <a:off x="387061" y="3842980"/>
            <a:ext cx="2199120" cy="2052512"/>
            <a:chOff x="2727741" y="767675"/>
            <a:chExt cx="2199120" cy="2052512"/>
          </a:xfrm>
        </p:grpSpPr>
        <p:pic>
          <p:nvPicPr>
            <p:cNvPr id="51" name="object 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27741" y="767675"/>
              <a:ext cx="2199120" cy="2052512"/>
            </a:xfrm>
            <a:prstGeom prst="rect">
              <a:avLst/>
            </a:prstGeom>
          </p:spPr>
        </p:pic>
        <p:pic>
          <p:nvPicPr>
            <p:cNvPr id="52" name="object 4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60387" y="1378729"/>
              <a:ext cx="207012" cy="185863"/>
            </a:xfrm>
            <a:prstGeom prst="rect">
              <a:avLst/>
            </a:prstGeom>
          </p:spPr>
        </p:pic>
      </p:grpSp>
      <p:grpSp>
        <p:nvGrpSpPr>
          <p:cNvPr id="53" name="グループ化 52"/>
          <p:cNvGrpSpPr/>
          <p:nvPr/>
        </p:nvGrpSpPr>
        <p:grpSpPr>
          <a:xfrm>
            <a:off x="2730512" y="3760718"/>
            <a:ext cx="2199120" cy="2052512"/>
            <a:chOff x="5017729" y="767675"/>
            <a:chExt cx="2199120" cy="2052512"/>
          </a:xfrm>
        </p:grpSpPr>
        <p:pic>
          <p:nvPicPr>
            <p:cNvPr id="54" name="object 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17729" y="767675"/>
              <a:ext cx="2199120" cy="2052512"/>
            </a:xfrm>
            <a:prstGeom prst="rect">
              <a:avLst/>
            </a:prstGeom>
          </p:spPr>
        </p:pic>
        <p:pic>
          <p:nvPicPr>
            <p:cNvPr id="55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235421" y="1378729"/>
              <a:ext cx="207012" cy="185863"/>
            </a:xfrm>
            <a:prstGeom prst="rect">
              <a:avLst/>
            </a:prstGeom>
          </p:spPr>
        </p:pic>
      </p:grpSp>
      <p:grpSp>
        <p:nvGrpSpPr>
          <p:cNvPr id="56" name="グループ化 55"/>
          <p:cNvGrpSpPr/>
          <p:nvPr/>
        </p:nvGrpSpPr>
        <p:grpSpPr>
          <a:xfrm>
            <a:off x="5169843" y="3746191"/>
            <a:ext cx="2199120" cy="2074499"/>
            <a:chOff x="2727741" y="3799096"/>
            <a:chExt cx="2199120" cy="2074499"/>
          </a:xfrm>
        </p:grpSpPr>
        <p:pic>
          <p:nvPicPr>
            <p:cNvPr id="57" name="object 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27741" y="3799096"/>
              <a:ext cx="2199120" cy="2074499"/>
            </a:xfrm>
            <a:prstGeom prst="rect">
              <a:avLst/>
            </a:prstGeom>
          </p:spPr>
        </p:pic>
        <p:pic>
          <p:nvPicPr>
            <p:cNvPr id="58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960387" y="4451893"/>
              <a:ext cx="207012" cy="185863"/>
            </a:xfrm>
            <a:prstGeom prst="rect">
              <a:avLst/>
            </a:prstGeom>
          </p:spPr>
        </p:pic>
      </p:grpSp>
      <p:grpSp>
        <p:nvGrpSpPr>
          <p:cNvPr id="59" name="グループ化 58"/>
          <p:cNvGrpSpPr/>
          <p:nvPr/>
        </p:nvGrpSpPr>
        <p:grpSpPr>
          <a:xfrm>
            <a:off x="7513294" y="3781425"/>
            <a:ext cx="2199120" cy="2052508"/>
            <a:chOff x="5017728" y="3821087"/>
            <a:chExt cx="2199120" cy="2052508"/>
          </a:xfrm>
        </p:grpSpPr>
        <p:pic>
          <p:nvPicPr>
            <p:cNvPr id="60" name="object 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17728" y="3821087"/>
              <a:ext cx="2199120" cy="2052508"/>
            </a:xfrm>
            <a:prstGeom prst="rect">
              <a:avLst/>
            </a:prstGeom>
          </p:spPr>
        </p:pic>
        <p:pic>
          <p:nvPicPr>
            <p:cNvPr id="61" name="object 4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35421" y="4451893"/>
              <a:ext cx="207012" cy="185863"/>
            </a:xfrm>
            <a:prstGeom prst="rect">
              <a:avLst/>
            </a:prstGeom>
          </p:spPr>
        </p:pic>
      </p:grpSp>
      <p:grpSp>
        <p:nvGrpSpPr>
          <p:cNvPr id="62" name="グループ化 61"/>
          <p:cNvGrpSpPr/>
          <p:nvPr/>
        </p:nvGrpSpPr>
        <p:grpSpPr>
          <a:xfrm>
            <a:off x="5685377" y="6057476"/>
            <a:ext cx="910195" cy="355642"/>
            <a:chOff x="3354171" y="6248450"/>
            <a:chExt cx="910195" cy="355642"/>
          </a:xfrm>
        </p:grpSpPr>
        <p:sp>
          <p:nvSpPr>
            <p:cNvPr id="63" name="object 10"/>
            <p:cNvSpPr txBox="1"/>
            <p:nvPr/>
          </p:nvSpPr>
          <p:spPr>
            <a:xfrm>
              <a:off x="3397885" y="6290863"/>
              <a:ext cx="616976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lang="ja-JP" altLang="en-US" sz="513" spc="5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オ</a:t>
              </a:r>
              <a:r>
                <a:rPr sz="577" spc="-5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レ</a:t>
              </a:r>
              <a:r>
                <a:rPr sz="577" spc="-3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ン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ジ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64" name="object 11"/>
            <p:cNvSpPr/>
            <p:nvPr/>
          </p:nvSpPr>
          <p:spPr>
            <a:xfrm>
              <a:off x="3354174" y="660409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65" name="object 12"/>
            <p:cNvSpPr/>
            <p:nvPr/>
          </p:nvSpPr>
          <p:spPr>
            <a:xfrm>
              <a:off x="3354171" y="624845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66" name="object 13"/>
            <p:cNvSpPr/>
            <p:nvPr/>
          </p:nvSpPr>
          <p:spPr>
            <a:xfrm>
              <a:off x="3354171" y="642627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67" name="object 15"/>
            <p:cNvSpPr txBox="1"/>
            <p:nvPr/>
          </p:nvSpPr>
          <p:spPr>
            <a:xfrm>
              <a:off x="3381596" y="6469969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8019568" y="6048437"/>
            <a:ext cx="910195" cy="355642"/>
            <a:chOff x="5644159" y="6248450"/>
            <a:chExt cx="910195" cy="355642"/>
          </a:xfrm>
        </p:grpSpPr>
        <p:sp>
          <p:nvSpPr>
            <p:cNvPr id="69" name="object 18"/>
            <p:cNvSpPr txBox="1"/>
            <p:nvPr/>
          </p:nvSpPr>
          <p:spPr>
            <a:xfrm>
              <a:off x="5687873" y="6290863"/>
              <a:ext cx="808381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lang="ja-JP" altLang="en-US"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　</a:t>
              </a:r>
              <a:r>
                <a:rPr sz="577" spc="-4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ミ</a:t>
              </a:r>
              <a:r>
                <a:rPr sz="577" spc="-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ン</a:t>
              </a:r>
              <a:r>
                <a:rPr sz="577" spc="-3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ト</a:t>
              </a:r>
              <a:r>
                <a:rPr sz="577" spc="-2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グ</a:t>
              </a:r>
              <a:r>
                <a:rPr sz="577" spc="-3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リ</a:t>
              </a:r>
              <a:r>
                <a:rPr sz="577" spc="-12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ーン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70" name="object 19"/>
            <p:cNvSpPr/>
            <p:nvPr/>
          </p:nvSpPr>
          <p:spPr>
            <a:xfrm>
              <a:off x="5644162" y="660409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1" name="object 20"/>
            <p:cNvSpPr/>
            <p:nvPr/>
          </p:nvSpPr>
          <p:spPr>
            <a:xfrm>
              <a:off x="5644159" y="624845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2" name="object 21"/>
            <p:cNvSpPr/>
            <p:nvPr/>
          </p:nvSpPr>
          <p:spPr>
            <a:xfrm>
              <a:off x="5644159" y="642627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3" name="object 23"/>
            <p:cNvSpPr txBox="1"/>
            <p:nvPr/>
          </p:nvSpPr>
          <p:spPr>
            <a:xfrm>
              <a:off x="5671584" y="6469969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873059" y="6051247"/>
            <a:ext cx="910195" cy="355641"/>
            <a:chOff x="3354171" y="3171263"/>
            <a:chExt cx="910195" cy="355641"/>
          </a:xfrm>
        </p:grpSpPr>
        <p:sp>
          <p:nvSpPr>
            <p:cNvPr id="75" name="object 26"/>
            <p:cNvSpPr txBox="1"/>
            <p:nvPr/>
          </p:nvSpPr>
          <p:spPr>
            <a:xfrm>
              <a:off x="3397885" y="3213676"/>
              <a:ext cx="563627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ブ</a:t>
              </a:r>
              <a:r>
                <a:rPr sz="577" spc="-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ル</a:t>
              </a:r>
              <a:r>
                <a:rPr sz="577" spc="-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76" name="object 27"/>
            <p:cNvSpPr/>
            <p:nvPr/>
          </p:nvSpPr>
          <p:spPr>
            <a:xfrm>
              <a:off x="3354174" y="352690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7" name="object 28"/>
            <p:cNvSpPr/>
            <p:nvPr/>
          </p:nvSpPr>
          <p:spPr>
            <a:xfrm>
              <a:off x="3354171" y="31712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8" name="object 29"/>
            <p:cNvSpPr/>
            <p:nvPr/>
          </p:nvSpPr>
          <p:spPr>
            <a:xfrm>
              <a:off x="3354171" y="334908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9" name="object 31"/>
            <p:cNvSpPr txBox="1"/>
            <p:nvPr/>
          </p:nvSpPr>
          <p:spPr>
            <a:xfrm>
              <a:off x="3381596" y="3392783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3275671" y="6048438"/>
            <a:ext cx="910195" cy="355641"/>
            <a:chOff x="5644159" y="3171263"/>
            <a:chExt cx="910195" cy="355641"/>
          </a:xfrm>
        </p:grpSpPr>
        <p:sp>
          <p:nvSpPr>
            <p:cNvPr id="81" name="object 34"/>
            <p:cNvSpPr txBox="1"/>
            <p:nvPr/>
          </p:nvSpPr>
          <p:spPr>
            <a:xfrm>
              <a:off x="5687874" y="3213676"/>
              <a:ext cx="683764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タ</a:t>
              </a:r>
              <a:r>
                <a:rPr sz="577" spc="-9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r>
                <a:rPr sz="577" spc="-3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コ</a:t>
              </a:r>
              <a:r>
                <a:rPr sz="577" spc="-5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ズ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82" name="object 35"/>
            <p:cNvSpPr/>
            <p:nvPr/>
          </p:nvSpPr>
          <p:spPr>
            <a:xfrm>
              <a:off x="5644162" y="352690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3" name="object 36"/>
            <p:cNvSpPr/>
            <p:nvPr/>
          </p:nvSpPr>
          <p:spPr>
            <a:xfrm>
              <a:off x="5644159" y="31712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4" name="object 37"/>
            <p:cNvSpPr/>
            <p:nvPr/>
          </p:nvSpPr>
          <p:spPr>
            <a:xfrm>
              <a:off x="5644159" y="3349084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85" name="object 39"/>
            <p:cNvSpPr txBox="1"/>
            <p:nvPr/>
          </p:nvSpPr>
          <p:spPr>
            <a:xfrm>
              <a:off x="5671584" y="3392783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33350" y="901354"/>
            <a:ext cx="2187978" cy="2065451"/>
            <a:chOff x="2738884" y="710104"/>
            <a:chExt cx="2187978" cy="2065451"/>
          </a:xfrm>
        </p:grpSpPr>
        <p:pic>
          <p:nvPicPr>
            <p:cNvPr id="2" name="object 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8884" y="710104"/>
              <a:ext cx="2187978" cy="206545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99833" y="1265117"/>
              <a:ext cx="207012" cy="185863"/>
            </a:xfrm>
            <a:prstGeom prst="rect">
              <a:avLst/>
            </a:prstGeom>
          </p:spPr>
        </p:pic>
      </p:grpSp>
      <p:grpSp>
        <p:nvGrpSpPr>
          <p:cNvPr id="13" name="グループ化 12"/>
          <p:cNvGrpSpPr/>
          <p:nvPr/>
        </p:nvGrpSpPr>
        <p:grpSpPr>
          <a:xfrm>
            <a:off x="2473336" y="792518"/>
            <a:ext cx="2187978" cy="2187978"/>
            <a:chOff x="5028871" y="640089"/>
            <a:chExt cx="2187978" cy="2187978"/>
          </a:xfrm>
        </p:grpSpPr>
        <p:pic>
          <p:nvPicPr>
            <p:cNvPr id="3" name="object 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28871" y="640089"/>
              <a:ext cx="2187978" cy="218797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74868" y="1265117"/>
              <a:ext cx="207012" cy="185863"/>
            </a:xfrm>
            <a:prstGeom prst="rect">
              <a:avLst/>
            </a:prstGeom>
          </p:spPr>
        </p:pic>
      </p:grpSp>
      <p:grpSp>
        <p:nvGrpSpPr>
          <p:cNvPr id="21" name="グループ化 20"/>
          <p:cNvGrpSpPr/>
          <p:nvPr/>
        </p:nvGrpSpPr>
        <p:grpSpPr>
          <a:xfrm>
            <a:off x="4891580" y="850396"/>
            <a:ext cx="2187977" cy="2135459"/>
            <a:chOff x="2738884" y="3728504"/>
            <a:chExt cx="2187977" cy="2135459"/>
          </a:xfrm>
        </p:grpSpPr>
        <p:pic>
          <p:nvPicPr>
            <p:cNvPr id="4" name="object 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38884" y="3728504"/>
              <a:ext cx="2187977" cy="213545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99833" y="4338282"/>
              <a:ext cx="207012" cy="185863"/>
            </a:xfrm>
            <a:prstGeom prst="rect">
              <a:avLst/>
            </a:prstGeom>
          </p:spPr>
        </p:pic>
      </p:grpSp>
      <p:grpSp>
        <p:nvGrpSpPr>
          <p:cNvPr id="26" name="グループ化 25"/>
          <p:cNvGrpSpPr/>
          <p:nvPr/>
        </p:nvGrpSpPr>
        <p:grpSpPr>
          <a:xfrm>
            <a:off x="7391400" y="792526"/>
            <a:ext cx="2187977" cy="2187970"/>
            <a:chOff x="5028871" y="3693498"/>
            <a:chExt cx="2187977" cy="2187970"/>
          </a:xfrm>
        </p:grpSpPr>
        <p:pic>
          <p:nvPicPr>
            <p:cNvPr id="5" name="object 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28871" y="3693498"/>
              <a:ext cx="2187977" cy="218797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74868" y="4338282"/>
              <a:ext cx="207012" cy="185863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 flipV="1">
            <a:off x="-76200" y="449678"/>
            <a:ext cx="10058400" cy="36000"/>
          </a:xfrm>
          <a:custGeom>
            <a:avLst/>
            <a:gdLst/>
            <a:ahLst/>
            <a:cxnLst/>
            <a:rect l="l" t="t" r="r" b="b"/>
            <a:pathLst>
              <a:path w="7555230" h="12700">
                <a:moveTo>
                  <a:pt x="0" y="12700"/>
                </a:moveTo>
                <a:lnTo>
                  <a:pt x="7554864" y="12700"/>
                </a:lnTo>
                <a:lnTo>
                  <a:pt x="755486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221815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" name="object 11"/>
          <p:cNvSpPr txBox="1"/>
          <p:nvPr/>
        </p:nvSpPr>
        <p:spPr>
          <a:xfrm>
            <a:off x="-85725" y="39858"/>
            <a:ext cx="5588746" cy="37755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lang="en-US" altLang="ja-JP" sz="2400" spc="-106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【</a:t>
            </a:r>
            <a:r>
              <a:rPr lang="ja-JP" altLang="en-US" sz="2400" spc="-106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ブルゾン</a:t>
            </a:r>
            <a:r>
              <a:rPr lang="ja-JP" altLang="en-US" sz="2400" spc="-106" dirty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（裏フリース</a:t>
            </a:r>
            <a:r>
              <a:rPr lang="ja-JP" altLang="en-US" sz="2400" spc="-106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）</a:t>
            </a:r>
            <a:r>
              <a:rPr lang="en-US" altLang="ja-JP" sz="2400" spc="-106" dirty="0" smtClean="0">
                <a:solidFill>
                  <a:srgbClr val="221815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rPr>
              <a:t>】</a:t>
            </a:r>
            <a:endParaRPr sz="2800" baseline="3472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SimSun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5697431" y="3040962"/>
            <a:ext cx="910195" cy="355641"/>
            <a:chOff x="3354171" y="6256330"/>
            <a:chExt cx="910195" cy="355641"/>
          </a:xfrm>
        </p:grpSpPr>
        <p:sp>
          <p:nvSpPr>
            <p:cNvPr id="14" name="object 14"/>
            <p:cNvSpPr txBox="1"/>
            <p:nvPr/>
          </p:nvSpPr>
          <p:spPr>
            <a:xfrm>
              <a:off x="3397886" y="6298746"/>
              <a:ext cx="534712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4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レ</a:t>
              </a:r>
              <a:r>
                <a:rPr sz="577" spc="-9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ッド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3354174" y="661197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" name="object 16"/>
            <p:cNvSpPr/>
            <p:nvPr/>
          </p:nvSpPr>
          <p:spPr>
            <a:xfrm>
              <a:off x="3354171" y="625633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" name="object 17"/>
            <p:cNvSpPr/>
            <p:nvPr/>
          </p:nvSpPr>
          <p:spPr>
            <a:xfrm>
              <a:off x="3354171" y="643415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381596" y="6477852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8071149" y="3040962"/>
            <a:ext cx="910195" cy="355641"/>
            <a:chOff x="5644159" y="6256330"/>
            <a:chExt cx="910195" cy="355641"/>
          </a:xfrm>
        </p:grpSpPr>
        <p:sp>
          <p:nvSpPr>
            <p:cNvPr id="22" name="object 22"/>
            <p:cNvSpPr txBox="1"/>
            <p:nvPr/>
          </p:nvSpPr>
          <p:spPr>
            <a:xfrm>
              <a:off x="5687873" y="6298746"/>
              <a:ext cx="609238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19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ネ</a:t>
              </a:r>
              <a:r>
                <a:rPr sz="577" spc="-7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spc="-8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ビ</a:t>
              </a:r>
              <a:r>
                <a:rPr sz="577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5644162" y="661197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" name="object 24"/>
            <p:cNvSpPr/>
            <p:nvPr/>
          </p:nvSpPr>
          <p:spPr>
            <a:xfrm>
              <a:off x="5644159" y="625633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" name="object 25"/>
            <p:cNvSpPr/>
            <p:nvPr/>
          </p:nvSpPr>
          <p:spPr>
            <a:xfrm>
              <a:off x="5644159" y="643415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5671584" y="6477852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939201" y="3045024"/>
            <a:ext cx="910195" cy="355641"/>
            <a:chOff x="3354171" y="3179142"/>
            <a:chExt cx="910195" cy="355641"/>
          </a:xfrm>
        </p:grpSpPr>
        <p:sp>
          <p:nvSpPr>
            <p:cNvPr id="30" name="object 30"/>
            <p:cNvSpPr txBox="1"/>
            <p:nvPr/>
          </p:nvSpPr>
          <p:spPr>
            <a:xfrm>
              <a:off x="3397886" y="3221559"/>
              <a:ext cx="603129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ホ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ワ</a:t>
              </a:r>
              <a:r>
                <a:rPr sz="577" spc="-11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イト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3354174" y="353478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2" name="object 32"/>
            <p:cNvSpPr/>
            <p:nvPr/>
          </p:nvSpPr>
          <p:spPr>
            <a:xfrm>
              <a:off x="3354171" y="317914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3354171" y="33569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3381596" y="3400665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黒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156130" y="3045024"/>
            <a:ext cx="910195" cy="355641"/>
            <a:chOff x="5644159" y="3179142"/>
            <a:chExt cx="910195" cy="355641"/>
          </a:xfrm>
        </p:grpSpPr>
        <p:sp>
          <p:nvSpPr>
            <p:cNvPr id="38" name="object 38"/>
            <p:cNvSpPr txBox="1"/>
            <p:nvPr/>
          </p:nvSpPr>
          <p:spPr>
            <a:xfrm>
              <a:off x="5687874" y="3221559"/>
              <a:ext cx="622677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2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ブ</a:t>
              </a:r>
              <a:r>
                <a:rPr sz="577" spc="-51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ラ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ッ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ク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5644162" y="353478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0" name="object 40"/>
            <p:cNvSpPr/>
            <p:nvPr/>
          </p:nvSpPr>
          <p:spPr>
            <a:xfrm>
              <a:off x="5644159" y="317914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1" name="object 41"/>
            <p:cNvSpPr/>
            <p:nvPr/>
          </p:nvSpPr>
          <p:spPr>
            <a:xfrm>
              <a:off x="5644159" y="33569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5671584" y="3400665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241455" y="3742330"/>
            <a:ext cx="2187978" cy="2135467"/>
            <a:chOff x="2738884" y="692600"/>
            <a:chExt cx="2187978" cy="2135467"/>
          </a:xfrm>
        </p:grpSpPr>
        <p:pic>
          <p:nvPicPr>
            <p:cNvPr id="44" name="object 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38884" y="692600"/>
              <a:ext cx="2187978" cy="2135467"/>
            </a:xfrm>
            <a:prstGeom prst="rect">
              <a:avLst/>
            </a:prstGeom>
          </p:spPr>
        </p:pic>
        <p:pic>
          <p:nvPicPr>
            <p:cNvPr id="45" name="object 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83474" y="1265117"/>
              <a:ext cx="207012" cy="185863"/>
            </a:xfrm>
            <a:prstGeom prst="rect">
              <a:avLst/>
            </a:prstGeom>
          </p:spPr>
        </p:pic>
      </p:grpSp>
      <p:grpSp>
        <p:nvGrpSpPr>
          <p:cNvPr id="46" name="グループ化 45"/>
          <p:cNvGrpSpPr/>
          <p:nvPr/>
        </p:nvGrpSpPr>
        <p:grpSpPr>
          <a:xfrm>
            <a:off x="2517237" y="3684596"/>
            <a:ext cx="2187978" cy="2135467"/>
            <a:chOff x="5028871" y="675096"/>
            <a:chExt cx="2187978" cy="2135467"/>
          </a:xfrm>
        </p:grpSpPr>
        <p:pic>
          <p:nvPicPr>
            <p:cNvPr id="47" name="object 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28871" y="675096"/>
              <a:ext cx="2187978" cy="2135467"/>
            </a:xfrm>
            <a:prstGeom prst="rect">
              <a:avLst/>
            </a:prstGeom>
          </p:spPr>
        </p:pic>
        <p:pic>
          <p:nvPicPr>
            <p:cNvPr id="48" name="object 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258508" y="1265117"/>
              <a:ext cx="207012" cy="185863"/>
            </a:xfrm>
            <a:prstGeom prst="rect">
              <a:avLst/>
            </a:prstGeom>
          </p:spPr>
        </p:pic>
      </p:grpSp>
      <p:grpSp>
        <p:nvGrpSpPr>
          <p:cNvPr id="49" name="グループ化 48"/>
          <p:cNvGrpSpPr/>
          <p:nvPr/>
        </p:nvGrpSpPr>
        <p:grpSpPr>
          <a:xfrm>
            <a:off x="4891971" y="3644300"/>
            <a:ext cx="2187977" cy="2187970"/>
            <a:chOff x="2738884" y="3693498"/>
            <a:chExt cx="2187977" cy="2187970"/>
          </a:xfrm>
        </p:grpSpPr>
        <p:pic>
          <p:nvPicPr>
            <p:cNvPr id="50" name="object 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38884" y="3693498"/>
              <a:ext cx="2187977" cy="2187970"/>
            </a:xfrm>
            <a:prstGeom prst="rect">
              <a:avLst/>
            </a:prstGeom>
          </p:spPr>
        </p:pic>
        <p:pic>
          <p:nvPicPr>
            <p:cNvPr id="51" name="object 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983474" y="4338282"/>
              <a:ext cx="207012" cy="185863"/>
            </a:xfrm>
            <a:prstGeom prst="rect">
              <a:avLst/>
            </a:prstGeom>
          </p:spPr>
        </p:pic>
      </p:grpSp>
      <p:grpSp>
        <p:nvGrpSpPr>
          <p:cNvPr id="52" name="グループ化 51"/>
          <p:cNvGrpSpPr/>
          <p:nvPr/>
        </p:nvGrpSpPr>
        <p:grpSpPr>
          <a:xfrm>
            <a:off x="7377033" y="3684596"/>
            <a:ext cx="2187977" cy="2187970"/>
            <a:chOff x="5028871" y="3693498"/>
            <a:chExt cx="2187977" cy="2187970"/>
          </a:xfrm>
        </p:grpSpPr>
        <p:pic>
          <p:nvPicPr>
            <p:cNvPr id="53" name="object 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28871" y="3693498"/>
              <a:ext cx="2187977" cy="2187970"/>
            </a:xfrm>
            <a:prstGeom prst="rect">
              <a:avLst/>
            </a:prstGeom>
          </p:spPr>
        </p:pic>
        <p:pic>
          <p:nvPicPr>
            <p:cNvPr id="54" name="object 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258508" y="4338282"/>
              <a:ext cx="207012" cy="185863"/>
            </a:xfrm>
            <a:prstGeom prst="rect">
              <a:avLst/>
            </a:prstGeom>
          </p:spPr>
        </p:pic>
      </p:grpSp>
      <p:grpSp>
        <p:nvGrpSpPr>
          <p:cNvPr id="55" name="グループ化 54"/>
          <p:cNvGrpSpPr/>
          <p:nvPr/>
        </p:nvGrpSpPr>
        <p:grpSpPr>
          <a:xfrm>
            <a:off x="5553404" y="5992563"/>
            <a:ext cx="910195" cy="355641"/>
            <a:chOff x="3354171" y="6256330"/>
            <a:chExt cx="910195" cy="355641"/>
          </a:xfrm>
        </p:grpSpPr>
        <p:sp>
          <p:nvSpPr>
            <p:cNvPr id="56" name="object 14"/>
            <p:cNvSpPr txBox="1"/>
            <p:nvPr/>
          </p:nvSpPr>
          <p:spPr>
            <a:xfrm>
              <a:off x="3397885" y="6298746"/>
              <a:ext cx="616976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SimSun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SimSun"/>
                  <a:cs typeface="SimSun"/>
                </a:rPr>
                <a:t> </a:t>
              </a:r>
              <a:r>
                <a:rPr sz="577" spc="-4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オ</a:t>
              </a:r>
              <a:r>
                <a:rPr sz="577" spc="-5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レ</a:t>
              </a:r>
              <a:r>
                <a:rPr sz="577" spc="-3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ン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ジ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57" name="object 15"/>
            <p:cNvSpPr/>
            <p:nvPr/>
          </p:nvSpPr>
          <p:spPr>
            <a:xfrm>
              <a:off x="3354174" y="661197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8" name="object 16"/>
            <p:cNvSpPr/>
            <p:nvPr/>
          </p:nvSpPr>
          <p:spPr>
            <a:xfrm>
              <a:off x="3354171" y="625633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59" name="object 17"/>
            <p:cNvSpPr/>
            <p:nvPr/>
          </p:nvSpPr>
          <p:spPr>
            <a:xfrm>
              <a:off x="3354171" y="643415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60" name="object 19"/>
            <p:cNvSpPr txBox="1"/>
            <p:nvPr/>
          </p:nvSpPr>
          <p:spPr>
            <a:xfrm>
              <a:off x="3381596" y="6477852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8114863" y="5988869"/>
            <a:ext cx="910195" cy="355641"/>
            <a:chOff x="5644159" y="6256330"/>
            <a:chExt cx="910195" cy="355641"/>
          </a:xfrm>
        </p:grpSpPr>
        <p:sp>
          <p:nvSpPr>
            <p:cNvPr id="62" name="object 22"/>
            <p:cNvSpPr txBox="1"/>
            <p:nvPr/>
          </p:nvSpPr>
          <p:spPr>
            <a:xfrm>
              <a:off x="5687874" y="6298746"/>
              <a:ext cx="541228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ラ</a:t>
              </a:r>
              <a:r>
                <a:rPr sz="577" spc="-10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ム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63" name="object 23"/>
            <p:cNvSpPr/>
            <p:nvPr/>
          </p:nvSpPr>
          <p:spPr>
            <a:xfrm>
              <a:off x="5644162" y="661197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64" name="object 24"/>
            <p:cNvSpPr/>
            <p:nvPr/>
          </p:nvSpPr>
          <p:spPr>
            <a:xfrm>
              <a:off x="5644159" y="6256330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65" name="object 25"/>
            <p:cNvSpPr/>
            <p:nvPr/>
          </p:nvSpPr>
          <p:spPr>
            <a:xfrm>
              <a:off x="5644159" y="6434151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66" name="object 27"/>
            <p:cNvSpPr txBox="1"/>
            <p:nvPr/>
          </p:nvSpPr>
          <p:spPr>
            <a:xfrm>
              <a:off x="5671584" y="6477852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939198" y="5990401"/>
            <a:ext cx="910195" cy="355641"/>
            <a:chOff x="3354171" y="3179142"/>
            <a:chExt cx="910195" cy="355641"/>
          </a:xfrm>
        </p:grpSpPr>
        <p:sp>
          <p:nvSpPr>
            <p:cNvPr id="68" name="object 30"/>
            <p:cNvSpPr txBox="1"/>
            <p:nvPr/>
          </p:nvSpPr>
          <p:spPr>
            <a:xfrm>
              <a:off x="3397885" y="3221559"/>
              <a:ext cx="563627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ボディ</a:t>
              </a:r>
              <a:r>
                <a:rPr sz="385" spc="10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577" spc="-3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ブ</a:t>
              </a:r>
              <a:r>
                <a:rPr sz="577" spc="-3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ル</a:t>
              </a:r>
              <a:r>
                <a:rPr sz="577" spc="-3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69" name="object 31"/>
            <p:cNvSpPr/>
            <p:nvPr/>
          </p:nvSpPr>
          <p:spPr>
            <a:xfrm>
              <a:off x="3354174" y="353478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0" name="object 32"/>
            <p:cNvSpPr/>
            <p:nvPr/>
          </p:nvSpPr>
          <p:spPr>
            <a:xfrm>
              <a:off x="3354171" y="317914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1" name="object 33"/>
            <p:cNvSpPr/>
            <p:nvPr/>
          </p:nvSpPr>
          <p:spPr>
            <a:xfrm>
              <a:off x="3354171" y="33569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2" name="object 35"/>
            <p:cNvSpPr txBox="1"/>
            <p:nvPr/>
          </p:nvSpPr>
          <p:spPr>
            <a:xfrm>
              <a:off x="3381596" y="3400665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3205447" y="5988869"/>
            <a:ext cx="910195" cy="355641"/>
            <a:chOff x="5644159" y="3179142"/>
            <a:chExt cx="910195" cy="355641"/>
          </a:xfrm>
        </p:grpSpPr>
        <p:sp>
          <p:nvSpPr>
            <p:cNvPr id="74" name="object 38"/>
            <p:cNvSpPr txBox="1"/>
            <p:nvPr/>
          </p:nvSpPr>
          <p:spPr>
            <a:xfrm>
              <a:off x="5687874" y="3221559"/>
              <a:ext cx="683764" cy="97031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8145">
                <a:spcBef>
                  <a:spcPts val="64"/>
                </a:spcBef>
              </a:pPr>
              <a:r>
                <a:rPr sz="385" dirty="0" err="1">
                  <a:solidFill>
                    <a:srgbClr val="221815"/>
                  </a:solidFill>
                  <a:latin typeface="SimSun"/>
                  <a:cs typeface="SimSun"/>
                </a:rPr>
                <a:t>ボディ</a:t>
              </a:r>
              <a:r>
                <a:rPr sz="385" spc="99" dirty="0">
                  <a:solidFill>
                    <a:srgbClr val="221815"/>
                  </a:solidFill>
                  <a:latin typeface="SimSun"/>
                  <a:cs typeface="SimSun"/>
                </a:rPr>
                <a:t> </a:t>
              </a:r>
              <a:r>
                <a:rPr sz="577" spc="-45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タ</a:t>
              </a:r>
              <a:r>
                <a:rPr sz="577" spc="-96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ー</a:t>
              </a:r>
              <a:r>
                <a:rPr sz="577" spc="-32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コ</a:t>
              </a:r>
              <a:r>
                <a:rPr sz="577" spc="-58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イ</a:t>
              </a:r>
              <a:r>
                <a:rPr sz="577" dirty="0" err="1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ズ</a:t>
              </a:r>
              <a:endParaRPr sz="577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  <p:sp>
          <p:nvSpPr>
            <p:cNvPr id="75" name="object 39"/>
            <p:cNvSpPr/>
            <p:nvPr/>
          </p:nvSpPr>
          <p:spPr>
            <a:xfrm>
              <a:off x="5644162" y="353478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0" y="0"/>
                  </a:moveTo>
                  <a:lnTo>
                    <a:pt x="1418793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6" name="object 40"/>
            <p:cNvSpPr/>
            <p:nvPr/>
          </p:nvSpPr>
          <p:spPr>
            <a:xfrm>
              <a:off x="5644159" y="3179142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7" name="object 41"/>
            <p:cNvSpPr/>
            <p:nvPr/>
          </p:nvSpPr>
          <p:spPr>
            <a:xfrm>
              <a:off x="5644159" y="3356963"/>
              <a:ext cx="910192" cy="0"/>
            </a:xfrm>
            <a:custGeom>
              <a:avLst/>
              <a:gdLst/>
              <a:ahLst/>
              <a:cxnLst/>
              <a:rect l="l" t="t" r="r" b="b"/>
              <a:pathLst>
                <a:path w="1419225">
                  <a:moveTo>
                    <a:pt x="1418793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78" name="object 43"/>
            <p:cNvSpPr txBox="1"/>
            <p:nvPr/>
          </p:nvSpPr>
          <p:spPr>
            <a:xfrm>
              <a:off x="5671584" y="3400665"/>
              <a:ext cx="313985" cy="97095"/>
            </a:xfrm>
            <a:prstGeom prst="rect">
              <a:avLst/>
            </a:prstGeom>
          </p:spPr>
          <p:txBody>
            <a:bodyPr vert="horz" wrap="square" lIns="0" tIns="8145" rIns="0" bIns="0" rtlCol="0">
              <a:spAutoFit/>
            </a:bodyPr>
            <a:lstStyle/>
            <a:p>
              <a:pPr marL="24434">
                <a:spcBef>
                  <a:spcPts val="64"/>
                </a:spcBef>
              </a:pPr>
              <a:r>
                <a:rPr sz="385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スリ色</a:t>
              </a:r>
              <a:r>
                <a:rPr sz="385" spc="96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 </a:t>
              </a:r>
              <a:r>
                <a:rPr sz="866" baseline="-6172" dirty="0">
                  <a:solidFill>
                    <a:srgbClr val="221815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SimSun"/>
                </a:rPr>
                <a:t>白</a:t>
              </a:r>
              <a:endParaRPr sz="866" baseline="-617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SimSu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120</Words>
  <Application>Microsoft Office PowerPoint</Application>
  <PresentationFormat>A4 210 x 297 mm</PresentationFormat>
  <Paragraphs>55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ＭＳ Ｐゴシック</vt:lpstr>
      <vt:lpstr>SimSun</vt:lpstr>
      <vt:lpstr>Calibri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2023秋冬カタログ_0914</dc:title>
  <cp:lastModifiedBy>user04</cp:lastModifiedBy>
  <cp:revision>9</cp:revision>
  <cp:lastPrinted>2023-09-22T07:17:28Z</cp:lastPrinted>
  <dcterms:created xsi:type="dcterms:W3CDTF">2023-09-20T03:59:43Z</dcterms:created>
  <dcterms:modified xsi:type="dcterms:W3CDTF">2023-09-22T07:19:08Z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2023-09-14T00:00:00Z</vt:filetime>
  </property>
  <property fmtid="{D5CDD505-2E9C-101B-9397-08002B2CF9AE}" pid="3" name="Creator">
    <vt:lpwstr>Adobe Illustrator 27.8 (Macintosh)</vt:lpwstr>
  </property>
  <property fmtid="{D5CDD505-2E9C-101B-9397-08002B2CF9AE}" pid="4" name="LastSaved">
    <vt:filetime>2023-09-20T00:00:00Z</vt:filetime>
  </property>
</Properties>
</file>